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6"/>
    <p:restoredTop sz="94661"/>
  </p:normalViewPr>
  <p:slideViewPr>
    <p:cSldViewPr snapToGrid="0" snapToObjects="1" showGuides="1">
      <p:cViewPr varScale="1">
        <p:scale>
          <a:sx n="200" d="100"/>
          <a:sy n="200" d="100"/>
        </p:scale>
        <p:origin x="192" y="336"/>
      </p:cViewPr>
      <p:guideLst>
        <p:guide orient="horz" pos="2160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9" d="100"/>
          <a:sy n="169" d="100"/>
        </p:scale>
        <p:origin x="488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A33C7-9247-D248-B65D-241B37507030}" type="datetimeFigureOut">
              <a:rPr lang="es-ES_tradnl" smtClean="0"/>
              <a:t>24/7/19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CF9A1-A8E5-EA4E-9732-FCD9358BAE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5991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90D0C-703F-0A44-84DE-80BFED5040C8}" type="datetimeFigureOut">
              <a:rPr lang="es-ES_tradnl" smtClean="0"/>
              <a:t>24/7/19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0EBC-F82B-024C-92CD-EB39DA0369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499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90D0C-703F-0A44-84DE-80BFED5040C8}" type="datetimeFigureOut">
              <a:rPr lang="es-ES_tradnl" smtClean="0"/>
              <a:t>24/7/19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0EBC-F82B-024C-92CD-EB39DA0369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05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90D0C-703F-0A44-84DE-80BFED5040C8}" type="datetimeFigureOut">
              <a:rPr lang="es-ES_tradnl" smtClean="0"/>
              <a:t>24/7/19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0EBC-F82B-024C-92CD-EB39DA0369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674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0EBC-F82B-024C-92CD-EB39DA0369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400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90D0C-703F-0A44-84DE-80BFED5040C8}" type="datetimeFigureOut">
              <a:rPr lang="es-ES_tradnl" smtClean="0"/>
              <a:t>24/7/19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0EBC-F82B-024C-92CD-EB39DA0369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781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90D0C-703F-0A44-84DE-80BFED5040C8}" type="datetimeFigureOut">
              <a:rPr lang="es-ES_tradnl" smtClean="0"/>
              <a:t>24/7/19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0EBC-F82B-024C-92CD-EB39DA0369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412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90D0C-703F-0A44-84DE-80BFED5040C8}" type="datetimeFigureOut">
              <a:rPr lang="es-ES_tradnl" smtClean="0"/>
              <a:t>24/7/19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0EBC-F82B-024C-92CD-EB39DA0369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21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90D0C-703F-0A44-84DE-80BFED5040C8}" type="datetimeFigureOut">
              <a:rPr lang="es-ES_tradnl" smtClean="0"/>
              <a:t>24/7/19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0EBC-F82B-024C-92CD-EB39DA0369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737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90D0C-703F-0A44-84DE-80BFED5040C8}" type="datetimeFigureOut">
              <a:rPr lang="es-ES_tradnl" smtClean="0"/>
              <a:t>24/7/19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0EBC-F82B-024C-92CD-EB39DA0369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564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90D0C-703F-0A44-84DE-80BFED5040C8}" type="datetimeFigureOut">
              <a:rPr lang="es-ES_tradnl" smtClean="0"/>
              <a:t>24/7/19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0EBC-F82B-024C-92CD-EB39DA0369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48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90D0C-703F-0A44-84DE-80BFED5040C8}" type="datetimeFigureOut">
              <a:rPr lang="es-ES_tradnl" smtClean="0"/>
              <a:t>24/7/19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0EBC-F82B-024C-92CD-EB39DA0369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96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66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30EBC-F82B-024C-92CD-EB39DA0369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036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442332"/>
            <a:ext cx="9144000" cy="986668"/>
          </a:xfrm>
        </p:spPr>
        <p:txBody>
          <a:bodyPr>
            <a:normAutofit/>
          </a:bodyPr>
          <a:lstStyle/>
          <a:p>
            <a:r>
              <a:rPr lang="es-ES_tradnl" b="1" dirty="0" smtClean="0"/>
              <a:t>TÍTULO</a:t>
            </a:r>
            <a:endParaRPr lang="es-ES_tradnl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614202"/>
            <a:ext cx="9144000" cy="643597"/>
          </a:xfrm>
        </p:spPr>
        <p:txBody>
          <a:bodyPr/>
          <a:lstStyle/>
          <a:p>
            <a:r>
              <a:rPr lang="es-ES_tradnl" i="1" dirty="0" smtClean="0"/>
              <a:t>Autor</a:t>
            </a:r>
            <a:endParaRPr lang="es-ES_tradnl" i="1" dirty="0"/>
          </a:p>
        </p:txBody>
      </p:sp>
    </p:spTree>
    <p:extLst>
      <p:ext uri="{BB962C8B-B14F-4D97-AF65-F5344CB8AC3E}">
        <p14:creationId xmlns:p14="http://schemas.microsoft.com/office/powerpoint/2010/main" val="20942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8200" y="1490393"/>
            <a:ext cx="10515600" cy="3869398"/>
          </a:xfrm>
        </p:spPr>
        <p:txBody>
          <a:bodyPr>
            <a:norm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200" i="1" dirty="0"/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E3C189C3-F58F-4B4A-88BF-94D6D26E232A}"/>
              </a:ext>
            </a:extLst>
          </p:cNvPr>
          <p:cNvSpPr/>
          <p:nvPr/>
        </p:nvSpPr>
        <p:spPr>
          <a:xfrm>
            <a:off x="1229889" y="844062"/>
            <a:ext cx="292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="1" dirty="0" smtClean="0"/>
              <a:t>Subtítulos</a:t>
            </a:r>
            <a:endParaRPr lang="es-ES_tradnl" sz="3600" b="1" dirty="0"/>
          </a:p>
        </p:txBody>
      </p:sp>
    </p:spTree>
    <p:extLst>
      <p:ext uri="{BB962C8B-B14F-4D97-AF65-F5344CB8AC3E}">
        <p14:creationId xmlns:p14="http://schemas.microsoft.com/office/powerpoint/2010/main" val="10943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3</Words>
  <Application>Microsoft Macintosh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TÍTULO</vt:lpstr>
      <vt:lpstr>Presentación de PowerPoint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36</cp:revision>
  <dcterms:created xsi:type="dcterms:W3CDTF">2018-10-05T14:24:02Z</dcterms:created>
  <dcterms:modified xsi:type="dcterms:W3CDTF">2019-07-24T16:06:15Z</dcterms:modified>
</cp:coreProperties>
</file>